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433AFC5-A593-4FE4-A2D1-B6CB8F72B48A}" type="datetimeFigureOut">
              <a:rPr lang="pl-PL" smtClean="0"/>
              <a:pPr/>
              <a:t>2016-03-04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309D7DE-87FB-4B7E-8443-99401962A7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AFC5-A593-4FE4-A2D1-B6CB8F72B48A}" type="datetimeFigureOut">
              <a:rPr lang="pl-PL" smtClean="0"/>
              <a:pPr/>
              <a:t>2016-03-04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D7DE-87FB-4B7E-8443-99401962A7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AFC5-A593-4FE4-A2D1-B6CB8F72B48A}" type="datetimeFigureOut">
              <a:rPr lang="pl-PL" smtClean="0"/>
              <a:pPr/>
              <a:t>2016-03-04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D7DE-87FB-4B7E-8443-99401962A7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33AFC5-A593-4FE4-A2D1-B6CB8F72B48A}" type="datetimeFigureOut">
              <a:rPr lang="pl-PL" smtClean="0"/>
              <a:pPr/>
              <a:t>2016-03-04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309D7DE-87FB-4B7E-8443-99401962A7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433AFC5-A593-4FE4-A2D1-B6CB8F72B48A}" type="datetimeFigureOut">
              <a:rPr lang="pl-PL" smtClean="0"/>
              <a:pPr/>
              <a:t>2016-03-04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309D7DE-87FB-4B7E-8443-99401962A7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AFC5-A593-4FE4-A2D1-B6CB8F72B48A}" type="datetimeFigureOut">
              <a:rPr lang="pl-PL" smtClean="0"/>
              <a:pPr/>
              <a:t>2016-03-04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D7DE-87FB-4B7E-8443-99401962A7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AFC5-A593-4FE4-A2D1-B6CB8F72B48A}" type="datetimeFigureOut">
              <a:rPr lang="pl-PL" smtClean="0"/>
              <a:pPr/>
              <a:t>2016-03-04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D7DE-87FB-4B7E-8443-99401962A7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33AFC5-A593-4FE4-A2D1-B6CB8F72B48A}" type="datetimeFigureOut">
              <a:rPr lang="pl-PL" smtClean="0"/>
              <a:pPr/>
              <a:t>2016-03-04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309D7DE-87FB-4B7E-8443-99401962A7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AFC5-A593-4FE4-A2D1-B6CB8F72B48A}" type="datetimeFigureOut">
              <a:rPr lang="pl-PL" smtClean="0"/>
              <a:pPr/>
              <a:t>2016-03-04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D7DE-87FB-4B7E-8443-99401962A7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33AFC5-A593-4FE4-A2D1-B6CB8F72B48A}" type="datetimeFigureOut">
              <a:rPr lang="pl-PL" smtClean="0"/>
              <a:pPr/>
              <a:t>2016-03-04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309D7DE-87FB-4B7E-8443-99401962A7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33AFC5-A593-4FE4-A2D1-B6CB8F72B48A}" type="datetimeFigureOut">
              <a:rPr lang="pl-PL" smtClean="0"/>
              <a:pPr/>
              <a:t>2016-03-04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309D7DE-87FB-4B7E-8443-99401962A7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33AFC5-A593-4FE4-A2D1-B6CB8F72B48A}" type="datetimeFigureOut">
              <a:rPr lang="pl-PL" smtClean="0"/>
              <a:pPr/>
              <a:t>2016-03-04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309D7DE-87FB-4B7E-8443-99401962A72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Co jest zdrowe i niezdrowe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571480"/>
            <a:ext cx="757242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500042"/>
            <a:ext cx="7643865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785818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7500990" cy="566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785794"/>
            <a:ext cx="7429551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00108"/>
            <a:ext cx="700092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28670"/>
            <a:ext cx="7286676" cy="573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750099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757242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757242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714356"/>
            <a:ext cx="764386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771530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642918"/>
            <a:ext cx="7358113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</TotalTime>
  <Words>5</Words>
  <Application>Microsoft Office PowerPoint</Application>
  <PresentationFormat>Pokaz na ekranie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Wykusz</vt:lpstr>
      <vt:lpstr>Co jest zdrowe i niezdrowe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MARLENA</dc:creator>
  <cp:lastModifiedBy>admin</cp:lastModifiedBy>
  <cp:revision>2</cp:revision>
  <dcterms:created xsi:type="dcterms:W3CDTF">2015-05-26T20:29:18Z</dcterms:created>
  <dcterms:modified xsi:type="dcterms:W3CDTF">2016-03-04T06:40:03Z</dcterms:modified>
</cp:coreProperties>
</file>