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836710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ookman Old Style" panose="02050604050505020204" pitchFamily="18" charset="0"/>
              </a:rPr>
              <a:t>Lubuskie – Moja mała ojczyzna</a:t>
            </a:r>
            <a:endParaRPr lang="pl-PL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8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196">
        <p14:reveal/>
      </p:transition>
    </mc:Choice>
    <mc:Fallback>
      <p:transition spd="slow" advTm="41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5" y="72737"/>
            <a:ext cx="10058400" cy="67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98">
        <p14:reveal/>
      </p:transition>
    </mc:Choice>
    <mc:Fallback>
      <p:transition spd="slow" advTm="14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22510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Bookman Old Style" panose="02050604050505020204" pitchFamily="18" charset="0"/>
              </a:rPr>
              <a:t>Zielona góra</a:t>
            </a:r>
            <a:endParaRPr lang="pl-PL" sz="6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01">
        <p14:reveal/>
      </p:transition>
    </mc:Choice>
    <mc:Fallback>
      <p:transition spd="slow" advTm="2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3" y="0"/>
            <a:ext cx="905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577">
        <p14:reveal/>
      </p:transition>
    </mc:Choice>
    <mc:Fallback>
      <p:transition spd="slow" advTm="25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56256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ookman Old Style" panose="02050604050505020204" pitchFamily="18" charset="0"/>
              </a:rPr>
              <a:t>Najpiękniejsze miejsca w województwie lubuskim</a:t>
            </a:r>
            <a:endParaRPr lang="pl-PL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2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873">
        <p14:reveal/>
      </p:transition>
    </mc:Choice>
    <mc:Fallback>
      <p:transition spd="slow" advTm="28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148438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ookman Old Style" panose="02050604050505020204" pitchFamily="18" charset="0"/>
              </a:rPr>
              <a:t>Park narodowy ujście warty</a:t>
            </a:r>
            <a:endParaRPr lang="pl-PL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47">
        <p14:reveal/>
      </p:transition>
    </mc:Choice>
    <mc:Fallback>
      <p:transition spd="slow" advTm="3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03909"/>
            <a:ext cx="9154391" cy="65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3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39">
        <p14:reveal/>
      </p:transition>
    </mc:Choice>
    <mc:Fallback>
      <p:transition spd="slow" advTm="3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43292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Bookman Old Style" panose="02050604050505020204" pitchFamily="18" charset="0"/>
              </a:rPr>
              <a:t>Park mużakowski</a:t>
            </a:r>
            <a:endParaRPr lang="pl-PL" sz="6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1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398">
        <p14:reveal/>
      </p:transition>
    </mc:Choice>
    <mc:Fallback>
      <p:transition spd="slow" advTm="3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55" y="103909"/>
            <a:ext cx="9050481" cy="64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08">
        <p14:reveal/>
      </p:transition>
    </mc:Choice>
    <mc:Fallback>
      <p:transition spd="slow" advTm="2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48538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Bookman Old Style" panose="02050604050505020204" pitchFamily="18" charset="0"/>
              </a:rPr>
              <a:t>Jezioro sławskie</a:t>
            </a:r>
            <a:endParaRPr lang="pl-PL" sz="6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7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10">
        <p14:reveal/>
      </p:transition>
    </mc:Choice>
    <mc:Fallback>
      <p:transition spd="slow" advTm="30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101600"/>
            <a:ext cx="9129568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27">
        <p14:reveal/>
      </p:transition>
    </mc:Choice>
    <mc:Fallback>
      <p:transition spd="slow" advTm="30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56256"/>
          </a:xfrm>
        </p:spPr>
        <p:txBody>
          <a:bodyPr>
            <a:normAutofit/>
          </a:bodyPr>
          <a:lstStyle/>
          <a:p>
            <a:r>
              <a:rPr lang="pl-PL" sz="4000" i="1" dirty="0">
                <a:latin typeface="Bookman Old Style" panose="02050604050505020204" pitchFamily="18" charset="0"/>
              </a:rPr>
              <a:t>Wyobraź sobie, że Polska - kraj w którym mieszkamy, nasza ojczyzna, jest wielkim domem</a:t>
            </a:r>
            <a:r>
              <a:rPr lang="pl-PL" sz="4000" i="1" dirty="0" smtClean="0">
                <a:latin typeface="Bookman Old Style" panose="02050604050505020204" pitchFamily="18" charset="0"/>
              </a:rPr>
              <a:t>.</a:t>
            </a:r>
            <a:r>
              <a:rPr lang="pl-PL" sz="4000" i="1" dirty="0">
                <a:latin typeface="Bookman Old Style" panose="02050604050505020204" pitchFamily="18" charset="0"/>
              </a:rPr>
              <a:t> </a:t>
            </a:r>
            <a:r>
              <a:rPr lang="pl-PL" sz="4000" i="1" dirty="0" smtClean="0">
                <a:latin typeface="Bookman Old Style" panose="02050604050505020204" pitchFamily="18" charset="0"/>
              </a:rPr>
              <a:t/>
            </a:r>
            <a:br>
              <a:rPr lang="pl-PL" sz="4000" i="1" dirty="0" smtClean="0">
                <a:latin typeface="Bookman Old Style" panose="02050604050505020204" pitchFamily="18" charset="0"/>
              </a:rPr>
            </a:br>
            <a:r>
              <a:rPr lang="pl-PL" sz="4000" i="1" dirty="0" smtClean="0">
                <a:latin typeface="Bookman Old Style" panose="02050604050505020204" pitchFamily="18" charset="0"/>
              </a:rPr>
              <a:t>W </a:t>
            </a:r>
            <a:r>
              <a:rPr lang="pl-PL" sz="4000" i="1" dirty="0">
                <a:latin typeface="Bookman Old Style" panose="02050604050505020204" pitchFamily="18" charset="0"/>
              </a:rPr>
              <a:t>domu tym znajduje się 16 pokoi. </a:t>
            </a:r>
            <a:r>
              <a:rPr lang="pl-PL" sz="4000" i="1" dirty="0" smtClean="0">
                <a:latin typeface="Bookman Old Style" panose="02050604050505020204" pitchFamily="18" charset="0"/>
              </a:rPr>
              <a:t/>
            </a:r>
            <a:br>
              <a:rPr lang="pl-PL" sz="4000" i="1" dirty="0" smtClean="0">
                <a:latin typeface="Bookman Old Style" panose="02050604050505020204" pitchFamily="18" charset="0"/>
              </a:rPr>
            </a:br>
            <a:r>
              <a:rPr lang="pl-PL" sz="4000" i="1" dirty="0" smtClean="0">
                <a:latin typeface="Bookman Old Style" panose="02050604050505020204" pitchFamily="18" charset="0"/>
              </a:rPr>
              <a:t>Każdy </a:t>
            </a:r>
            <a:r>
              <a:rPr lang="pl-PL" sz="4000" i="1" dirty="0">
                <a:latin typeface="Bookman Old Style" panose="02050604050505020204" pitchFamily="18" charset="0"/>
              </a:rPr>
              <a:t>pokój- region ma swoją nazwę i miejsce na mapie.</a:t>
            </a:r>
            <a:br>
              <a:rPr lang="pl-PL" sz="4000" i="1" dirty="0">
                <a:latin typeface="Bookman Old Style" panose="02050604050505020204" pitchFamily="18" charset="0"/>
              </a:rPr>
            </a:br>
            <a:r>
              <a:rPr lang="pl-PL" sz="4000" i="1" dirty="0">
                <a:latin typeface="Bookman Old Style" panose="02050604050505020204" pitchFamily="18" charset="0"/>
              </a:rPr>
              <a:t>Nasz pokój- nazywa </a:t>
            </a:r>
            <a:r>
              <a:rPr lang="pl-PL" sz="4000" i="1" dirty="0" smtClean="0">
                <a:latin typeface="Bookman Old Style" panose="02050604050505020204" pitchFamily="18" charset="0"/>
              </a:rPr>
              <a:t>się lubuskie.</a:t>
            </a:r>
            <a:endParaRPr lang="pl-PL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202">
        <p14:reveal/>
      </p:transition>
    </mc:Choice>
    <mc:Fallback>
      <p:transition spd="slow" advTm="62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12119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ookman Old Style" panose="02050604050505020204" pitchFamily="18" charset="0"/>
              </a:rPr>
              <a:t>Międzyrzecki rejon umocniony</a:t>
            </a:r>
            <a:endParaRPr lang="pl-PL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8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29">
        <p14:reveal/>
      </p:transition>
    </mc:Choice>
    <mc:Fallback>
      <p:transition spd="slow" advTm="3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4" y="124690"/>
            <a:ext cx="9784926" cy="65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9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240">
        <p14:reveal/>
      </p:transition>
    </mc:Choice>
    <mc:Fallback>
      <p:transition spd="slow" advTm="32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32801"/>
          </a:xfrm>
        </p:spPr>
        <p:txBody>
          <a:bodyPr>
            <a:noAutofit/>
          </a:bodyPr>
          <a:lstStyle/>
          <a:p>
            <a:r>
              <a:rPr lang="pl-PL" sz="6000" dirty="0" smtClean="0">
                <a:latin typeface="Bookman Old Style" panose="02050604050505020204" pitchFamily="18" charset="0"/>
              </a:rPr>
              <a:t>Park miłości im. Michaliny wisłockiej w Lubniewicach</a:t>
            </a:r>
            <a:endParaRPr lang="pl-PL" sz="6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7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787">
        <p14:reveal/>
      </p:transition>
    </mc:Choice>
    <mc:Fallback>
      <p:transition spd="slow" advTm="27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9" y="145473"/>
            <a:ext cx="9195955" cy="62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5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55">
        <p14:reveal/>
      </p:transition>
    </mc:Choice>
    <mc:Fallback>
      <p:transition spd="slow" advTm="30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70556"/>
          </a:xfrm>
        </p:spPr>
        <p:txBody>
          <a:bodyPr>
            <a:noAutofit/>
          </a:bodyPr>
          <a:lstStyle/>
          <a:p>
            <a:r>
              <a:rPr lang="pl-PL" sz="6600" dirty="0" smtClean="0">
                <a:latin typeface="Bookman Old Style" panose="02050604050505020204" pitchFamily="18" charset="0"/>
              </a:rPr>
              <a:t>Światowy geopark „łuk mużakowa”</a:t>
            </a:r>
            <a:endParaRPr lang="pl-PL" sz="6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7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756">
        <p14:reveal/>
      </p:transition>
    </mc:Choice>
    <mc:Fallback>
      <p:transition spd="slow" advTm="27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1" y="72737"/>
            <a:ext cx="980555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480">
        <p14:reveal/>
      </p:transition>
    </mc:Choice>
    <mc:Fallback>
      <p:transition spd="slow" advTm="3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28992"/>
          </a:xfrm>
        </p:spPr>
        <p:txBody>
          <a:bodyPr>
            <a:normAutofit/>
          </a:bodyPr>
          <a:lstStyle/>
          <a:p>
            <a:r>
              <a:rPr lang="pl-PL" sz="8000" dirty="0" smtClean="0">
                <a:latin typeface="Bookman Old Style" panose="02050604050505020204" pitchFamily="18" charset="0"/>
              </a:rPr>
              <a:t>Łagów</a:t>
            </a:r>
            <a:endParaRPr lang="pl-PL" sz="8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7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92">
        <p14:reveal/>
      </p:transition>
    </mc:Choice>
    <mc:Fallback>
      <p:transition spd="slow" advTm="30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5" y="114301"/>
            <a:ext cx="924790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4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744">
        <p14:reveal/>
      </p:transition>
    </mc:Choice>
    <mc:Fallback>
      <p:transition spd="slow" advTm="2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71892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Bookman Old Style" panose="02050604050505020204" pitchFamily="18" charset="0"/>
              </a:rPr>
              <a:t>Pałac Mierzęcin</a:t>
            </a:r>
            <a:endParaRPr lang="pl-PL" sz="6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37">
        <p14:reveal/>
      </p:transition>
    </mc:Choice>
    <mc:Fallback>
      <p:transition spd="slow" advTm="31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8" y="124691"/>
            <a:ext cx="9258300" cy="6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49">
        <p14:reveal/>
      </p:transition>
    </mc:Choice>
    <mc:Fallback>
      <p:transition spd="slow" advTm="31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64" y="0"/>
            <a:ext cx="8281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535">
        <p14:reveal/>
      </p:transition>
    </mc:Choice>
    <mc:Fallback>
      <p:transition spd="slow" advTm="65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99156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ookman Old Style" panose="02050604050505020204" pitchFamily="18" charset="0"/>
              </a:rPr>
              <a:t>„rzeczpospolita ptasia”-Słońsk</a:t>
            </a:r>
            <a:endParaRPr lang="pl-PL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837">
        <p14:reveal/>
      </p:transition>
    </mc:Choice>
    <mc:Fallback>
      <p:transition spd="slow" advTm="28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55863"/>
            <a:ext cx="9268690" cy="64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2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37">
        <p14:reveal/>
      </p:transition>
    </mc:Choice>
    <mc:Fallback>
      <p:transition spd="slow" advTm="3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39483"/>
          </a:xfrm>
        </p:spPr>
        <p:txBody>
          <a:bodyPr>
            <a:normAutofit/>
          </a:bodyPr>
          <a:lstStyle/>
          <a:p>
            <a:r>
              <a:rPr lang="pl-PL" sz="4400" i="1" dirty="0">
                <a:latin typeface="Bookman Old Style" panose="02050604050505020204" pitchFamily="18" charset="0"/>
              </a:rPr>
              <a:t>Pamiętasz, jednym z symboli Polski było godło. </a:t>
            </a:r>
            <a:r>
              <a:rPr lang="pl-PL" sz="4400" dirty="0">
                <a:latin typeface="Bookman Old Style" panose="02050604050505020204" pitchFamily="18" charset="0"/>
              </a:rPr>
              <a:t/>
            </a:r>
            <a:br>
              <a:rPr lang="pl-PL" sz="4400" dirty="0">
                <a:latin typeface="Bookman Old Style" panose="02050604050505020204" pitchFamily="18" charset="0"/>
              </a:rPr>
            </a:br>
            <a:r>
              <a:rPr lang="pl-PL" sz="4400" i="1" dirty="0">
                <a:latin typeface="Bookman Old Style" panose="02050604050505020204" pitchFamily="18" charset="0"/>
              </a:rPr>
              <a:t>Regiony też mają symbole, które nazywamy herbami.</a:t>
            </a:r>
            <a:br>
              <a:rPr lang="pl-PL" sz="4400" i="1" dirty="0">
                <a:latin typeface="Bookman Old Style" panose="02050604050505020204" pitchFamily="18" charset="0"/>
              </a:rPr>
            </a:br>
            <a:r>
              <a:rPr lang="pl-PL" sz="4400" i="1" dirty="0">
                <a:latin typeface="Bookman Old Style" panose="02050604050505020204" pitchFamily="18" charset="0"/>
              </a:rPr>
              <a:t>Zobacz zdjęcie herbu </a:t>
            </a:r>
            <a:r>
              <a:rPr lang="pl-PL" sz="4400" i="1" dirty="0" smtClean="0">
                <a:latin typeface="Bookman Old Style" panose="02050604050505020204" pitchFamily="18" charset="0"/>
              </a:rPr>
              <a:t>województwa lubuskiego. </a:t>
            </a:r>
            <a:br>
              <a:rPr lang="pl-PL" sz="4400" i="1" dirty="0" smtClean="0">
                <a:latin typeface="Bookman Old Style" panose="02050604050505020204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047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801">
        <p14:reveal/>
      </p:transition>
    </mc:Choice>
    <mc:Fallback>
      <p:transition spd="slow" advTm="68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0"/>
            <a:ext cx="584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7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797">
        <p14:reveal/>
      </p:transition>
    </mc:Choice>
    <mc:Fallback>
      <p:transition spd="slow" advTm="3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96483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ookman Old Style" panose="02050604050505020204" pitchFamily="18" charset="0"/>
              </a:rPr>
              <a:t>Lubuskie ma także swoją flagę</a:t>
            </a:r>
            <a:endParaRPr lang="pl-PL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9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340">
        <p14:reveal/>
      </p:transition>
    </mc:Choice>
    <mc:Fallback>
      <p:transition spd="slow" advTm="23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3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635">
        <p14:reveal/>
      </p:transition>
    </mc:Choice>
    <mc:Fallback>
      <p:transition spd="slow" advTm="36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25083"/>
          </a:xfrm>
        </p:spPr>
        <p:txBody>
          <a:bodyPr>
            <a:normAutofit/>
          </a:bodyPr>
          <a:lstStyle/>
          <a:p>
            <a:r>
              <a:rPr lang="pl-PL" sz="4800" dirty="0" smtClean="0">
                <a:latin typeface="Bookman Old Style" panose="02050604050505020204" pitchFamily="18" charset="0"/>
              </a:rPr>
              <a:t>Pamiętacie stolica polski to warszawa. </a:t>
            </a:r>
            <a:br>
              <a:rPr lang="pl-PL" sz="4800" dirty="0" smtClean="0">
                <a:latin typeface="Bookman Old Style" panose="02050604050505020204" pitchFamily="18" charset="0"/>
              </a:rPr>
            </a:br>
            <a:r>
              <a:rPr lang="pl-PL" sz="4800" dirty="0" smtClean="0">
                <a:latin typeface="Bookman Old Style" panose="02050604050505020204" pitchFamily="18" charset="0"/>
              </a:rPr>
              <a:t>natomiast województwo lubuskie posiada dwie stolice</a:t>
            </a:r>
            <a:endParaRPr lang="pl-PL" sz="4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699">
        <p14:reveal/>
      </p:transition>
    </mc:Choice>
    <mc:Fallback>
      <p:transition spd="slow" advTm="36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54919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ookman Old Style" panose="02050604050505020204" pitchFamily="18" charset="0"/>
              </a:rPr>
              <a:t>Gorzów wielkopolski</a:t>
            </a:r>
            <a:endParaRPr lang="pl-PL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528">
        <p14:reveal/>
      </p:transition>
    </mc:Choice>
    <mc:Fallback>
      <p:transition spd="slow" advTm="25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62</TotalTime>
  <Words>85</Words>
  <Application>Microsoft Office PowerPoint</Application>
  <PresentationFormat>Panoramiczny</PresentationFormat>
  <Paragraphs>17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Bookman Old Style</vt:lpstr>
      <vt:lpstr>Tw Cen MT</vt:lpstr>
      <vt:lpstr>Kropla</vt:lpstr>
      <vt:lpstr>Lubuskie – Moja mała ojczyzna</vt:lpstr>
      <vt:lpstr>Wyobraź sobie, że Polska - kraj w którym mieszkamy, nasza ojczyzna, jest wielkim domem.  W domu tym znajduje się 16 pokoi.  Każdy pokój- region ma swoją nazwę i miejsce na mapie. Nasz pokój- nazywa się lubuskie.</vt:lpstr>
      <vt:lpstr>Prezentacja programu PowerPoint</vt:lpstr>
      <vt:lpstr>Pamiętasz, jednym z symboli Polski było godło.  Regiony też mają symbole, które nazywamy herbami. Zobacz zdjęcie herbu województwa lubuskiego.   </vt:lpstr>
      <vt:lpstr>Prezentacja programu PowerPoint</vt:lpstr>
      <vt:lpstr>Lubuskie ma także swoją flagę</vt:lpstr>
      <vt:lpstr>Prezentacja programu PowerPoint</vt:lpstr>
      <vt:lpstr>Pamiętacie stolica polski to warszawa.  natomiast województwo lubuskie posiada dwie stolice</vt:lpstr>
      <vt:lpstr>Gorzów wielkopolski</vt:lpstr>
      <vt:lpstr>Prezentacja programu PowerPoint</vt:lpstr>
      <vt:lpstr>Zielona góra</vt:lpstr>
      <vt:lpstr>Prezentacja programu PowerPoint</vt:lpstr>
      <vt:lpstr>Najpiękniejsze miejsca w województwie lubuskim</vt:lpstr>
      <vt:lpstr>Park narodowy ujście warty</vt:lpstr>
      <vt:lpstr>Prezentacja programu PowerPoint</vt:lpstr>
      <vt:lpstr>Park mużakowski</vt:lpstr>
      <vt:lpstr>Prezentacja programu PowerPoint</vt:lpstr>
      <vt:lpstr>Jezioro sławskie</vt:lpstr>
      <vt:lpstr>Prezentacja programu PowerPoint</vt:lpstr>
      <vt:lpstr>Międzyrzecki rejon umocniony</vt:lpstr>
      <vt:lpstr>Prezentacja programu PowerPoint</vt:lpstr>
      <vt:lpstr>Park miłości im. Michaliny wisłockiej w Lubniewicach</vt:lpstr>
      <vt:lpstr>Prezentacja programu PowerPoint</vt:lpstr>
      <vt:lpstr>Światowy geopark „łuk mużakowa”</vt:lpstr>
      <vt:lpstr>Prezentacja programu PowerPoint</vt:lpstr>
      <vt:lpstr>Łagów</vt:lpstr>
      <vt:lpstr>Prezentacja programu PowerPoint</vt:lpstr>
      <vt:lpstr>Pałac Mierzęcin</vt:lpstr>
      <vt:lpstr>Prezentacja programu PowerPoint</vt:lpstr>
      <vt:lpstr>„rzeczpospolita ptasia”-Słońsk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Lubuskie – Moja mała ojczyzna</dc:title>
  <dc:creator>Ernest Kaiser</dc:creator>
  <cp:lastModifiedBy>Ernest Kaiser</cp:lastModifiedBy>
  <cp:revision>7</cp:revision>
  <dcterms:created xsi:type="dcterms:W3CDTF">2020-05-03T16:27:29Z</dcterms:created>
  <dcterms:modified xsi:type="dcterms:W3CDTF">2020-05-03T17:30:00Z</dcterms:modified>
</cp:coreProperties>
</file>